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74" r:id="rId4"/>
    <p:sldId id="273" r:id="rId5"/>
    <p:sldId id="272" r:id="rId6"/>
    <p:sldId id="271" r:id="rId7"/>
    <p:sldId id="270" r:id="rId8"/>
    <p:sldId id="269" r:id="rId9"/>
    <p:sldId id="268" r:id="rId10"/>
    <p:sldId id="267" r:id="rId11"/>
    <p:sldId id="266" r:id="rId12"/>
    <p:sldId id="265" r:id="rId13"/>
    <p:sldId id="264" r:id="rId14"/>
    <p:sldId id="263" r:id="rId15"/>
    <p:sldId id="261" r:id="rId16"/>
    <p:sldId id="260" r:id="rId17"/>
    <p:sldId id="259" r:id="rId18"/>
    <p:sldId id="258" r:id="rId1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50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19.09.2017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19.09.2017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19.09.2017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19.09.2017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19.09.2017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19.09.2017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19.09.2017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19.09.2017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19.09.2017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19.09.2017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19.09.2017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19.09.2017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9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53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7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12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53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78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1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76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5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64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64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4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8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4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7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0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20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Экран (4:3)</PresentationFormat>
  <Paragraphs>0</Paragraphs>
  <Slides>18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19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Kabirov</dc:creator>
  <cp:lastModifiedBy>Kabirov</cp:lastModifiedBy>
  <cp:revision>1</cp:revision>
  <dcterms:created xsi:type="dcterms:W3CDTF">2017-09-18T23:21:43Z</dcterms:created>
  <dcterms:modified xsi:type="dcterms:W3CDTF">2017-09-18T23:26:24Z</dcterms:modified>
</cp:coreProperties>
</file>